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65" r:id="rId3"/>
    <p:sldId id="275" r:id="rId4"/>
    <p:sldId id="276" r:id="rId5"/>
    <p:sldId id="277" r:id="rId6"/>
    <p:sldId id="279" r:id="rId7"/>
    <p:sldId id="280" r:id="rId8"/>
    <p:sldId id="283" r:id="rId9"/>
    <p:sldId id="281" r:id="rId10"/>
    <p:sldId id="278" r:id="rId1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E3C64-47AA-9F86-1AE6-885DD9BAA18E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v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68E1-F9AD-1554-98EC-32C7E688A1D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27384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Coral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0A4A9-2E17-4FCE-9BBE-75DE30FF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9432" y="1790590"/>
            <a:ext cx="4646919" cy="464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D17C4-9323-4BA1-BBB2-4A47DD83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1664" y="795135"/>
            <a:ext cx="7247088" cy="72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14908" y="795135"/>
            <a:ext cx="287329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FC44-4B16-4898-AF82-F0BDF50EA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32224" y="2181144"/>
            <a:ext cx="3626176" cy="3626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98D91-7B5A-4CFE-A67F-4949C9318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4092" y="1776828"/>
            <a:ext cx="6684169" cy="66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Penguin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455DB-2C5A-44ED-ABE9-3EAD0E7F4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238" y="2072390"/>
            <a:ext cx="4681335" cy="4681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50D30-F2FA-4650-A825-20057E604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1955" y="1112145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2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Pelican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43343-5717-46ED-A1A5-7E449082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770" y1="10547" x2="38770" y2="10547"/>
                        <a14:backgroundMark x1="61328" y1="83105" x2="61328" y2="8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8" y="2201150"/>
            <a:ext cx="3443990" cy="344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BD212-08A8-427F-AADA-E682F066F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184" y1="8789" x2="38184" y2="8789"/>
                        <a14:backgroundMark x1="61328" y1="83105" x2="61328" y2="8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6160" y="1191383"/>
            <a:ext cx="6752399" cy="67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9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Seagull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EBA1D-0A1D-45BC-9772-BA9B2BF6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262" y="2402892"/>
            <a:ext cx="3693107" cy="3693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59F39-EA05-4142-AD41-C261A7B8B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570" y="1887611"/>
            <a:ext cx="6385832" cy="63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Oyster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12B5C-DC6C-47F7-A787-5AC9200A7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5" y="2049068"/>
            <a:ext cx="3674264" cy="3674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2C5D9-DBE9-46F1-A939-5191CDE56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56" y="1327971"/>
            <a:ext cx="6914382" cy="69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Scallop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3287C-B056-4F4D-860C-B7C38FAB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4416" y="2024248"/>
            <a:ext cx="4023614" cy="4023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ABD4C-3B51-4E20-AC4E-842D4AEA0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31" y="1411035"/>
            <a:ext cx="6075129" cy="60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Clam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B905-FE17-4566-A984-36586DA85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1369" y="1585669"/>
            <a:ext cx="5093105" cy="5093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F2062-F0EE-48D9-A2CF-115F4AAF7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52477" y="795135"/>
            <a:ext cx="7770832" cy="77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Urchin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E6C1-C49A-47E5-A365-2347FF62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8" y="2034914"/>
            <a:ext cx="3702571" cy="370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E2E1D-8190-417B-8C2D-AA1CC3DE4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0" y="1112145"/>
            <a:ext cx="6829180" cy="68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17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68</Words>
  <Application>Microsoft Office PowerPoint</Application>
  <PresentationFormat>Custom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90</cp:revision>
  <dcterms:created xsi:type="dcterms:W3CDTF">2025-02-12T09:43:58Z</dcterms:created>
  <dcterms:modified xsi:type="dcterms:W3CDTF">2025-04-25T14:58:04Z</dcterms:modified>
</cp:coreProperties>
</file>